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2F86-8B89-415A-9040-48F910230F23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76279-4DA8-4823-BD43-38A90324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6544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2F86-8B89-415A-9040-48F910230F23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76279-4DA8-4823-BD43-38A90324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551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2F86-8B89-415A-9040-48F910230F23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76279-4DA8-4823-BD43-38A90324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085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2F86-8B89-415A-9040-48F910230F23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76279-4DA8-4823-BD43-38A90324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562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2F86-8B89-415A-9040-48F910230F23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76279-4DA8-4823-BD43-38A90324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818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2F86-8B89-415A-9040-48F910230F23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76279-4DA8-4823-BD43-38A90324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173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2F86-8B89-415A-9040-48F910230F23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76279-4DA8-4823-BD43-38A90324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505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2F86-8B89-415A-9040-48F910230F23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76279-4DA8-4823-BD43-38A90324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371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2F86-8B89-415A-9040-48F910230F23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76279-4DA8-4823-BD43-38A90324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3883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2F86-8B89-415A-9040-48F910230F23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76279-4DA8-4823-BD43-38A90324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945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2F86-8B89-415A-9040-48F910230F23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76279-4DA8-4823-BD43-38A90324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796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12F86-8B89-415A-9040-48F910230F23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76279-4DA8-4823-BD43-38A90324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912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2475706"/>
          </a:xfrm>
        </p:spPr>
        <p:txBody>
          <a:bodyPr>
            <a:normAutofit fontScale="90000"/>
          </a:bodyPr>
          <a:lstStyle/>
          <a:p>
            <a:r>
              <a:rPr lang="kk-KZ" b="1" dirty="0"/>
              <a:t>Дәріс 6.</a:t>
            </a:r>
            <a:r>
              <a:rPr lang="kk-KZ" dirty="0"/>
              <a:t> Классификация и кластеризация есептері. Кластеризация сапасының бағалауы</a:t>
            </a:r>
            <a:r>
              <a:rPr lang="kk-KZ" b="1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142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Классификация </a:t>
            </a:r>
            <a:r>
              <a:rPr lang="ru-RU" dirty="0" err="1" smtClean="0"/>
              <a:t>ережелер</a:t>
            </a:r>
            <a:r>
              <a:rPr lang="kk-KZ" dirty="0" smtClean="0"/>
              <a:t>і</a:t>
            </a:r>
          </a:p>
          <a:p>
            <a:pPr marL="0" indent="0">
              <a:buNone/>
            </a:pPr>
            <a:r>
              <a:rPr lang="kk-KZ" dirty="0" smtClean="0"/>
              <a:t>Математикалық функцияларды құру ережелері</a:t>
            </a:r>
          </a:p>
          <a:p>
            <a:pPr marL="0" indent="0">
              <a:buNone/>
            </a:pPr>
            <a:r>
              <a:rPr lang="kk-KZ" dirty="0" smtClean="0"/>
              <a:t>«Бөл де басқар» әдісі</a:t>
            </a:r>
          </a:p>
          <a:p>
            <a:pPr marL="0" indent="0">
              <a:buNone/>
            </a:pPr>
            <a:r>
              <a:rPr lang="kk-KZ" dirty="0" smtClean="0"/>
              <a:t>Сызықты және сызықты емес әдістер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027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ddb95a497ddf413f1c4e0332eb4629c5a37d8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30</Words>
  <Application>Microsoft Office PowerPoint</Application>
  <PresentationFormat>Экран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Дәріс 6. Классификация и кластеризация есептері. Кластеризация сапасының бағалауы </vt:lpstr>
      <vt:lpstr>Классификация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6. Классификация и кластеризация есептері. Кластеризация сапасының бағалауы </dc:title>
  <dc:creator>БахНаз</dc:creator>
  <cp:lastModifiedBy>БахНаз</cp:lastModifiedBy>
  <cp:revision>2</cp:revision>
  <dcterms:created xsi:type="dcterms:W3CDTF">2019-01-08T04:14:48Z</dcterms:created>
  <dcterms:modified xsi:type="dcterms:W3CDTF">2019-01-08T04:18:05Z</dcterms:modified>
</cp:coreProperties>
</file>